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8BB62F-EB85-4778-8EF6-0868A0B52060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B3502B-81D4-46EA-B1FF-E653E54E44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445129-F77A-4EBF-A6DC-0B96E4622EFF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BD36AE-ABC5-4AA9-9981-B115F145E3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612D3C-CA25-4C6C-9BB6-1CC6D0CF399D}" type="datetimeFigureOut">
              <a:rPr lang="ru-RU" smtClean="0"/>
              <a:pPr>
                <a:defRPr/>
              </a:pPr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704A06-1F12-47FA-80BF-58E0BF284C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7772400" cy="1470025"/>
          </a:xfrm>
        </p:spPr>
        <p:txBody>
          <a:bodyPr/>
          <a:lstStyle/>
          <a:p>
            <a:r>
              <a:rPr lang="ru-RU" dirty="0" smtClean="0"/>
              <a:t>Традиции ткачества на Кубани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00364" y="5929330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2014 год</a:t>
            </a:r>
            <a:endParaRPr lang="ru-RU" sz="16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57290" y="357166"/>
            <a:ext cx="6400800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Проектная работа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3570" y="4643446"/>
            <a:ext cx="3286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</a:t>
            </a:r>
            <a:endParaRPr lang="ru-RU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нашем станичном краеведческом музее</a:t>
            </a:r>
            <a:endParaRPr lang="ru-RU" dirty="0"/>
          </a:p>
        </p:txBody>
      </p:sp>
      <p:pic>
        <p:nvPicPr>
          <p:cNvPr id="1026" name="Picture 2" descr="D:\Мои документы (диск D)\КЛАСС\5А 2013-2014\фото\07.02.2014 5а  посещение станичного музея\P2070132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5072098" cy="3804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D:\Мои документы (диск D)\КЛАСС\5А 2013-2014\фото\07.02.2014 5а  посещение станичного музея\P207011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500174"/>
            <a:ext cx="3455001" cy="258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D:\Мои документы (диск D)\КЛАСС\конкурсы\конкурсы куановед\P2070138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6440" y="4000504"/>
            <a:ext cx="3381708" cy="2534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Подготовка волокон была очень трудоемкая и длительная.</a:t>
            </a:r>
            <a:endParaRPr lang="ru-RU" dirty="0"/>
          </a:p>
        </p:txBody>
      </p:sp>
      <p:pic>
        <p:nvPicPr>
          <p:cNvPr id="3" name="Рисунок 2" descr="D:\Мои документы (диск D)\КЛАСС\конкурсы\конкурсы куановед\P30504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668571" cy="2752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:\Мои документы (диск D)\КЛАСС\конкурсы\конкурсы куановед\P30504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071942"/>
            <a:ext cx="3071834" cy="2335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Мои документы (диск D)\КЛАСС\конкурсы\конкурсы куановед\P3050446.JPG"/>
          <p:cNvPicPr/>
          <p:nvPr/>
        </p:nvPicPr>
        <p:blipFill>
          <a:blip r:embed="rId4" cstate="print"/>
          <a:srcRect l="42896" t="28261" r="18167"/>
          <a:stretch>
            <a:fillRect/>
          </a:stretch>
        </p:blipFill>
        <p:spPr bwMode="auto">
          <a:xfrm>
            <a:off x="6072198" y="1571612"/>
            <a:ext cx="2266950" cy="3132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Пряли на веретене и на прялках.</a:t>
            </a:r>
            <a:endParaRPr lang="ru-RU" dirty="0"/>
          </a:p>
        </p:txBody>
      </p:sp>
      <p:pic>
        <p:nvPicPr>
          <p:cNvPr id="3" name="Рисунок 2" descr="D:\Мои документы (диск D)\КЛАСС\конкурсы\конкурсы куановед\P30504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857364"/>
            <a:ext cx="3357586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D:\Мои документы (диск D)\КЛАСС\конкурсы\конкурсы куановед\P3050473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857364"/>
            <a:ext cx="4214842" cy="3735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Затем предстояла работа </a:t>
            </a:r>
            <a:br>
              <a:rPr lang="ru-RU" dirty="0" smtClean="0"/>
            </a:br>
            <a:r>
              <a:rPr lang="ru-RU" dirty="0" smtClean="0"/>
              <a:t>на ткацком станке</a:t>
            </a:r>
            <a:endParaRPr lang="ru-RU" dirty="0"/>
          </a:p>
        </p:txBody>
      </p:sp>
      <p:pic>
        <p:nvPicPr>
          <p:cNvPr id="3074" name="Picture 2" descr="D:\Мои документы (диск D)\КЛАСС\конкурсы\конкурсы куановед\P2070139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571612"/>
            <a:ext cx="4572032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:\Мои документы (диск D)\КЛАСС\конкурсы\конкурсы куановед\P305045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357562"/>
            <a:ext cx="4000528" cy="2915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Кубанский  женский костюм</a:t>
            </a:r>
            <a:endParaRPr lang="ru-RU" dirty="0"/>
          </a:p>
        </p:txBody>
      </p:sp>
      <p:pic>
        <p:nvPicPr>
          <p:cNvPr id="4098" name="Picture 2" descr="D:\Мои документы (диск D)\КЛАСС\конкурсы\конкурсы куановед\P311053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357562"/>
            <a:ext cx="4209250" cy="3157062"/>
          </a:xfrm>
          <a:prstGeom prst="rect">
            <a:avLst/>
          </a:prstGeom>
          <a:noFill/>
        </p:spPr>
      </p:pic>
      <p:pic>
        <p:nvPicPr>
          <p:cNvPr id="4" name="Рисунок 3" descr="D:\Мои документы (диск D)\КЛАСС\конкурсы\конкурсы куановед\P31105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357298"/>
            <a:ext cx="3603161" cy="270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Мои документы (диск D)\КЛАСС\конкурсы\конкурсы куановед\P3050485.JPG"/>
          <p:cNvPicPr/>
          <p:nvPr/>
        </p:nvPicPr>
        <p:blipFill>
          <a:blip r:embed="rId4" cstate="print"/>
          <a:srcRect t="7662" r="15426" b="13341"/>
          <a:stretch>
            <a:fillRect/>
          </a:stretch>
        </p:blipFill>
        <p:spPr bwMode="auto">
          <a:xfrm>
            <a:off x="428596" y="1357298"/>
            <a:ext cx="2714644" cy="298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Кубанский  женский костюм</a:t>
            </a:r>
            <a:endParaRPr lang="ru-RU" dirty="0"/>
          </a:p>
        </p:txBody>
      </p:sp>
      <p:pic>
        <p:nvPicPr>
          <p:cNvPr id="3" name="Рисунок 2" descr="Костюм казачки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4071966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Ткачество на Кубани 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714488"/>
            <a:ext cx="3500462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помощь</a:t>
            </a:r>
            <a:endParaRPr lang="ru-RU" dirty="0"/>
          </a:p>
        </p:txBody>
      </p:sp>
      <p:pic>
        <p:nvPicPr>
          <p:cNvPr id="8194" name="Picture 2" descr="D:\Мои документы (диск D)\КЛАСС\конкурсы\конкурсы куановед\P305049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4143404" cy="3107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71472" y="4929198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err="1" smtClean="0"/>
              <a:t>Евменкову</a:t>
            </a:r>
            <a:r>
              <a:rPr lang="ru-RU" sz="2800" b="1" i="1" dirty="0" smtClean="0"/>
              <a:t> Георгию Ивановичу</a:t>
            </a:r>
            <a:endParaRPr lang="ru-RU" sz="2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929190" y="4929198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err="1" smtClean="0"/>
              <a:t>Дмитренко</a:t>
            </a:r>
            <a:r>
              <a:rPr lang="ru-RU" sz="2800" b="1" i="1" dirty="0" smtClean="0"/>
              <a:t> Инне Николаевне</a:t>
            </a:r>
            <a:endParaRPr lang="ru-RU" sz="2800" b="1" i="1" dirty="0"/>
          </a:p>
        </p:txBody>
      </p:sp>
      <p:pic>
        <p:nvPicPr>
          <p:cNvPr id="1026" name="Picture 2" descr="D:\Мои документы (диск D)\КЛАСС\конкурсы\конкурсы куановед\P3110529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7" y="1500174"/>
            <a:ext cx="419102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1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4-17</Template>
  <TotalTime>31</TotalTime>
  <Words>52</Words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4-17</vt:lpstr>
      <vt:lpstr>Традиции ткачества на Кубани</vt:lpstr>
      <vt:lpstr>В нашем станичном краеведческом музее</vt:lpstr>
      <vt:lpstr> Подготовка волокон была очень трудоемкая и длительная.</vt:lpstr>
      <vt:lpstr>Пряли на веретене и на прялках.</vt:lpstr>
      <vt:lpstr>Затем предстояла работа  на ткацком станке</vt:lpstr>
      <vt:lpstr>Кубанский  женский костюм</vt:lpstr>
      <vt:lpstr>Кубанский  женский костюм</vt:lpstr>
      <vt:lpstr>Спасибо за помощь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Традиции ткачества</dc:title>
  <cp:lastModifiedBy>Ad_Astra</cp:lastModifiedBy>
  <cp:revision>8</cp:revision>
  <dcterms:modified xsi:type="dcterms:W3CDTF">2014-12-15T09:17:16Z</dcterms:modified>
</cp:coreProperties>
</file>